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4" r:id="rId5"/>
    <p:sldId id="259" r:id="rId6"/>
    <p:sldId id="263" r:id="rId7"/>
    <p:sldId id="258" r:id="rId8"/>
    <p:sldId id="274" r:id="rId9"/>
    <p:sldId id="262" r:id="rId10"/>
    <p:sldId id="269" r:id="rId11"/>
    <p:sldId id="270" r:id="rId12"/>
    <p:sldId id="267" r:id="rId13"/>
    <p:sldId id="282" r:id="rId14"/>
    <p:sldId id="283" r:id="rId15"/>
    <p:sldId id="280" r:id="rId16"/>
    <p:sldId id="281" r:id="rId17"/>
    <p:sldId id="273" r:id="rId18"/>
    <p:sldId id="272" r:id="rId19"/>
    <p:sldId id="275" r:id="rId20"/>
    <p:sldId id="276" r:id="rId21"/>
    <p:sldId id="277" r:id="rId22"/>
    <p:sldId id="278" r:id="rId23"/>
    <p:sldId id="279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33400"/>
            <a:ext cx="7696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/>
              <a:t>The Down States</a:t>
            </a:r>
          </a:p>
          <a:p>
            <a:pPr>
              <a:lnSpc>
                <a:spcPct val="150000"/>
              </a:lnSpc>
            </a:pP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000" dirty="0"/>
              <a:t>Focus:	Activity in </a:t>
            </a:r>
            <a:r>
              <a:rPr lang="de-DE" sz="2000" b="1" dirty="0">
                <a:solidFill>
                  <a:srgbClr val="C00000"/>
                </a:solidFill>
              </a:rPr>
              <a:t>preparatory period </a:t>
            </a:r>
            <a:r>
              <a:rPr lang="de-DE" sz="2000" dirty="0"/>
              <a:t>[cue-off go-on]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				and subsequent </a:t>
            </a:r>
            <a:r>
              <a:rPr lang="de-DE" sz="2000" b="1" dirty="0">
                <a:solidFill>
                  <a:srgbClr val="C00000"/>
                </a:solidFill>
              </a:rPr>
              <a:t>reaction time </a:t>
            </a:r>
            <a:r>
              <a:rPr lang="de-DE" sz="2000" dirty="0"/>
              <a:t>(RT)</a:t>
            </a:r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8327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5286BB-838F-4A91-A7DE-F727D9247BF6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7" name="Picture 2" descr="C:\Users\Jens\Documents\ANDA\analysis\Final presentation\pp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2050" name="Picture 2" descr="C:\Users\Jens\Documents\ANDA\analysis\Final presentation\pp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Spike-correlations</a:t>
            </a:r>
            <a:endParaRPr lang="de-DE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9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Spike-correlations</a:t>
            </a:r>
            <a:endParaRPr lang="de-DE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5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Spike-correlations – A closer look (cross-correlation)</a:t>
            </a:r>
          </a:p>
        </p:txBody>
      </p:sp>
    </p:spTree>
    <p:extLst>
      <p:ext uri="{BB962C8B-B14F-4D97-AF65-F5344CB8AC3E}">
        <p14:creationId xmlns:p14="http://schemas.microsoft.com/office/powerpoint/2010/main" val="31588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14400" y="1194489"/>
            <a:ext cx="7131731" cy="5137581"/>
            <a:chOff x="1216379" y="1132126"/>
            <a:chExt cx="7207931" cy="5192474"/>
          </a:xfrm>
        </p:grpSpPr>
        <p:pic>
          <p:nvPicPr>
            <p:cNvPr id="4" name="PCAmovie_data2_300msWin.avi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585" t="-1" b="1941"/>
            <a:stretch/>
          </p:blipFill>
          <p:spPr>
            <a:xfrm>
              <a:off x="1216379" y="1132126"/>
              <a:ext cx="7207931" cy="4748787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240283" y="5723437"/>
              <a:ext cx="6865443" cy="601163"/>
              <a:chOff x="637498" y="5995895"/>
              <a:chExt cx="7583192" cy="67023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37498" y="6019799"/>
                <a:ext cx="428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</a:t>
                </a:r>
                <a:r>
                  <a:rPr lang="en-US" dirty="0" err="1" smtClean="0"/>
                  <a:t>s</a:t>
                </a:r>
                <a:r>
                  <a:rPr lang="en-US" dirty="0" smtClean="0"/>
                  <a:t>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71600" y="6001871"/>
                <a:ext cx="50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ws</a:t>
                </a:r>
                <a:r>
                  <a:rPr lang="en-US" dirty="0" smtClean="0"/>
                  <a:t>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0110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cue-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444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cue-</a:t>
                </a:r>
              </a:p>
              <a:p>
                <a:r>
                  <a:rPr lang="en-US" dirty="0" smtClean="0"/>
                  <a:t>off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40076" y="6001871"/>
                <a:ext cx="484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go-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860360" y="6013823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sr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22256" y="60138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ot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29400" y="600187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72660" y="5995895"/>
                <a:ext cx="501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rw</a:t>
                </a:r>
                <a:r>
                  <a:rPr lang="en-US" dirty="0" smtClean="0"/>
                  <a:t>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630464" y="6007564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stop</a:t>
                </a:r>
                <a:endParaRPr lang="en-US" dirty="0"/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8074519" y="152400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PG</a:t>
            </a:r>
            <a:br>
              <a:rPr lang="en-US" sz="2400" b="1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SG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PCA clusters over time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088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26171" y="1828800"/>
            <a:ext cx="7639554" cy="4200151"/>
            <a:chOff x="934754" y="1981200"/>
            <a:chExt cx="7727877" cy="4200151"/>
          </a:xfrm>
        </p:grpSpPr>
        <p:grpSp>
          <p:nvGrpSpPr>
            <p:cNvPr id="4" name="Group 3"/>
            <p:cNvGrpSpPr/>
            <p:nvPr/>
          </p:nvGrpSpPr>
          <p:grpSpPr>
            <a:xfrm>
              <a:off x="934754" y="5354917"/>
              <a:ext cx="7727877" cy="826434"/>
              <a:chOff x="1154952" y="5498166"/>
              <a:chExt cx="6950774" cy="826434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473" r="7679"/>
              <a:stretch/>
            </p:blipFill>
            <p:spPr bwMode="auto">
              <a:xfrm>
                <a:off x="1154952" y="5498166"/>
                <a:ext cx="6753462" cy="445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240283" y="5723437"/>
                <a:ext cx="6865443" cy="601163"/>
                <a:chOff x="637498" y="5995895"/>
                <a:chExt cx="7583192" cy="670235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637498" y="6019799"/>
                  <a:ext cx="42832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t</a:t>
                  </a:r>
                  <a:r>
                    <a:rPr lang="en-US" dirty="0" err="1" smtClean="0"/>
                    <a:t>s</a:t>
                  </a:r>
                  <a:r>
                    <a:rPr lang="en-US" dirty="0" smtClean="0"/>
                    <a:t>-</a:t>
                  </a:r>
                </a:p>
                <a:p>
                  <a:r>
                    <a:rPr lang="en-US" dirty="0" smtClean="0"/>
                    <a:t>on</a:t>
                  </a:r>
                  <a:endParaRPr lang="en-US" dirty="0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371600" y="6001871"/>
                  <a:ext cx="508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ws</a:t>
                  </a:r>
                  <a:r>
                    <a:rPr lang="en-US" dirty="0" smtClean="0"/>
                    <a:t>-</a:t>
                  </a:r>
                </a:p>
                <a:p>
                  <a:r>
                    <a:rPr lang="en-US" dirty="0" smtClean="0"/>
                    <a:t>on</a:t>
                  </a:r>
                  <a:endParaRPr lang="en-US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011080" y="6019799"/>
                  <a:ext cx="5902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cue-</a:t>
                  </a:r>
                </a:p>
                <a:p>
                  <a:r>
                    <a:rPr lang="en-US" dirty="0" smtClean="0"/>
                    <a:t>on</a:t>
                  </a:r>
                  <a:endParaRPr lang="en-US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544480" y="6019799"/>
                  <a:ext cx="5902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cue-</a:t>
                  </a:r>
                </a:p>
                <a:p>
                  <a:r>
                    <a:rPr lang="en-US" dirty="0" smtClean="0"/>
                    <a:t>off</a:t>
                  </a:r>
                  <a:endParaRPr lang="en-US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0076" y="6001871"/>
                  <a:ext cx="4844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go-</a:t>
                  </a:r>
                </a:p>
                <a:p>
                  <a:r>
                    <a:rPr lang="en-US" dirty="0" smtClean="0"/>
                    <a:t>on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4860360" y="601382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sr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2256" y="601382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ot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629400" y="6001871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do</a:t>
                  </a:r>
                  <a:endParaRPr lang="en-US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072660" y="5995895"/>
                  <a:ext cx="50167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rw</a:t>
                  </a:r>
                  <a:r>
                    <a:rPr lang="en-US" dirty="0" smtClean="0"/>
                    <a:t>-</a:t>
                  </a:r>
                </a:p>
                <a:p>
                  <a:r>
                    <a:rPr lang="en-US" dirty="0" smtClean="0"/>
                    <a:t>on</a:t>
                  </a:r>
                  <a:endParaRPr lang="en-US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630464" y="6007564"/>
                  <a:ext cx="5902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stop</a:t>
                  </a:r>
                  <a:endParaRPr lang="en-US" dirty="0"/>
                </a:p>
              </p:txBody>
            </p:sp>
          </p:grpSp>
        </p:grpSp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0" t="9829" r="11337" b="9267"/>
            <a:stretch/>
          </p:blipFill>
          <p:spPr bwMode="auto">
            <a:xfrm>
              <a:off x="1047258" y="1981200"/>
              <a:ext cx="7103429" cy="3332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4040"/>
          <a:stretch/>
        </p:blipFill>
        <p:spPr bwMode="auto">
          <a:xfrm>
            <a:off x="1697132" y="1371600"/>
            <a:ext cx="2953881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337080" y="3483523"/>
            <a:ext cx="1055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distance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Task-related-information last until end of trials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47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Conclusions</a:t>
            </a:r>
          </a:p>
          <a:p>
            <a:endParaRPr lang="de-DE" sz="2000" dirty="0"/>
          </a:p>
          <a:p>
            <a:endParaRPr lang="de-DE" sz="2000" dirty="0" smtClean="0"/>
          </a:p>
          <a:p>
            <a:r>
              <a:rPr lang="de-DE" sz="1600" dirty="0" smtClean="0"/>
              <a:t>Python is hard</a:t>
            </a:r>
          </a:p>
          <a:p>
            <a:endParaRPr lang="de-DE" sz="1600" dirty="0"/>
          </a:p>
          <a:p>
            <a:r>
              <a:rPr lang="de-DE" sz="1600" dirty="0" smtClean="0"/>
              <a:t>Neo is hard</a:t>
            </a:r>
          </a:p>
          <a:p>
            <a:endParaRPr lang="de-DE" sz="1600" dirty="0"/>
          </a:p>
          <a:p>
            <a:r>
              <a:rPr lang="de-DE" sz="1600" dirty="0" smtClean="0"/>
              <a:t>Urinals &gt; Bidets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806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0" y="2971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More data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574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Chain of evidence – Part 1: Dichotomy in the datasets</a:t>
            </a:r>
          </a:p>
        </p:txBody>
      </p:sp>
      <p:pic>
        <p:nvPicPr>
          <p:cNvPr id="3074" name="Picture 2" descr="C:\Users\Jens\Documents\ANDA\analysis\Final presentation\FFvsCVsq_data1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6756" r="2629"/>
          <a:stretch/>
        </p:blipFill>
        <p:spPr bwMode="auto">
          <a:xfrm>
            <a:off x="2305050" y="1749628"/>
            <a:ext cx="20256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ens\Documents\ANDA\analysis\Final presentation\FFvsCVsq_data2b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8108" r="3511"/>
          <a:stretch/>
        </p:blipFill>
        <p:spPr bwMode="auto">
          <a:xfrm>
            <a:off x="152400" y="1768678"/>
            <a:ext cx="202565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ens\Documents\ANDA\analysis\Final presentation\FAno_CV_Tri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9" t="11407" r="8485" b="50000"/>
          <a:stretch/>
        </p:blipFill>
        <p:spPr bwMode="auto">
          <a:xfrm>
            <a:off x="4841534" y="1870278"/>
            <a:ext cx="42262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518" y="1551801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7453" y="1551800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1551799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551796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143005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CV²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02263" y="1143006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Fano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334" y="1143006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2050" y="11430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CV2²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02713" y="1143001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Fano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57784" y="1143001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pic>
        <p:nvPicPr>
          <p:cNvPr id="16" name="Picture 5" descr="C:\Users\Jens\Documents\ANDA\analysis\Plot\Correlated Neurons - F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t="11806" r="49359" b="7055"/>
          <a:stretch/>
        </p:blipFill>
        <p:spPr bwMode="auto">
          <a:xfrm>
            <a:off x="4992517" y="4483063"/>
            <a:ext cx="39243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695496" y="388364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Firing Rate vs. RT</a:t>
            </a:r>
          </a:p>
          <a:p>
            <a:pPr algn="ctr"/>
            <a:r>
              <a:rPr lang="de-DE" sz="1200" dirty="0"/>
              <a:t>Number of significantly correlated neurons</a:t>
            </a:r>
            <a:endParaRPr lang="de-DE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751434" y="631186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Datasets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89022"/>
            <a:ext cx="2209800" cy="165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12" y="4489367"/>
            <a:ext cx="2208878" cy="16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83156" y="4268734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45356" y="4268731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54425" y="3886246"/>
            <a:ext cx="1200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00" dirty="0"/>
              <a:t>PCA clusters</a:t>
            </a:r>
          </a:p>
        </p:txBody>
      </p:sp>
    </p:spTree>
    <p:extLst>
      <p:ext uri="{BB962C8B-B14F-4D97-AF65-F5344CB8AC3E}">
        <p14:creationId xmlns:p14="http://schemas.microsoft.com/office/powerpoint/2010/main" val="21484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4" grpId="0"/>
      <p:bldP spid="11" grpId="0"/>
      <p:bldP spid="12" grpId="0"/>
      <p:bldP spid="13" grpId="0"/>
      <p:bldP spid="14" grpId="0"/>
      <p:bldP spid="15" grpId="0"/>
      <p:bldP spid="21" grpId="0"/>
      <p:bldP spid="23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37345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8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9501" y="244521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20ms. Time range [</a:t>
            </a:r>
            <a:r>
              <a:rPr lang="en-US" dirty="0" err="1" smtClean="0"/>
              <a:t>ts_ON</a:t>
            </a:r>
            <a:r>
              <a:rPr lang="en-US" dirty="0" smtClean="0"/>
              <a:t>, cue-ON].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1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" y="240268"/>
            <a:ext cx="632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20ms. Time range 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5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Jens\Documents\ANDA\analysis\Plot\Correlated Neurons - C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CV2 correlations with RT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7977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Chain of evidence – Part 2: Is it dataset 2 or 5?</a:t>
            </a:r>
          </a:p>
        </p:txBody>
      </p:sp>
      <p:pic>
        <p:nvPicPr>
          <p:cNvPr id="4098" name="Picture 2" descr="C:\Users\Jens\Documents\ANDA\analysis\Final presentation\ISI_data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44"/>
          <a:stretch/>
        </p:blipFill>
        <p:spPr bwMode="auto">
          <a:xfrm>
            <a:off x="914400" y="990600"/>
            <a:ext cx="4744360" cy="26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ens\Documents\ANDA\analysis\Final presentation\ISI_data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91"/>
          <a:stretch/>
        </p:blipFill>
        <p:spPr bwMode="auto">
          <a:xfrm>
            <a:off x="914400" y="3909080"/>
            <a:ext cx="4744361" cy="264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3400" y="9906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2</a:t>
            </a:r>
            <a:endParaRPr lang="de-DE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" y="38862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5</a:t>
            </a:r>
            <a:endParaRPr lang="de-DE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57315" y="2299794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2606453" y="3662174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57315" y="516509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2606453" y="6527470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55618"/>
            <a:ext cx="1066800" cy="116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131" y="4656765"/>
            <a:ext cx="1100138" cy="114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Jens\Documents\ANDA\analysis\Plot\Correlated Neurons - F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</p:spTree>
    <p:extLst>
      <p:ext uri="{BB962C8B-B14F-4D97-AF65-F5344CB8AC3E}">
        <p14:creationId xmlns:p14="http://schemas.microsoft.com/office/powerpoint/2010/main" val="37540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294" y="1768034"/>
            <a:ext cx="3014662" cy="175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37" y="4312657"/>
            <a:ext cx="2692136" cy="155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70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Jens\Documents\ANDA\analysis\Correlations FR by channe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49"/>
          <a:stretch/>
        </p:blipFill>
        <p:spPr bwMode="auto">
          <a:xfrm>
            <a:off x="-76200" y="454200"/>
            <a:ext cx="4960471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3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3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ns\Documents\ANDA\analysis\Correlations FR by channel - sig onl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3"/>
          <a:stretch/>
        </p:blipFill>
        <p:spPr bwMode="auto">
          <a:xfrm>
            <a:off x="-76200" y="454200"/>
            <a:ext cx="5001106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4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7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pic>
        <p:nvPicPr>
          <p:cNvPr id="4099" name="Picture 3" descr="C:\Users\Jens\Documents\ANDA\analysis\Spike-triggered average across all un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 bwMode="auto">
          <a:xfrm>
            <a:off x="1333500" y="1728563"/>
            <a:ext cx="6477000" cy="41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721513" y="5528984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- </a:t>
            </a:r>
            <a:r>
              <a:rPr lang="de-DE" sz="1200" dirty="0" smtClean="0"/>
              <a:t>100 ms</a:t>
            </a:r>
            <a:endParaRPr lang="de-DE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824868" y="5528425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 smtClean="0"/>
              <a:t>100 ms</a:t>
            </a:r>
            <a:endParaRPr lang="de-DE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27008" y="552842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 smtClean="0"/>
              <a:t>0 ms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8260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ns\Documents\ANDA\analysis\Spike-field coherence per electrod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2"/>
          <a:stretch/>
        </p:blipFill>
        <p:spPr bwMode="auto">
          <a:xfrm>
            <a:off x="-76200" y="454200"/>
            <a:ext cx="4927873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180413" y="1789582"/>
            <a:ext cx="992497" cy="3886017"/>
            <a:chOff x="5180413" y="1789582"/>
            <a:chExt cx="992497" cy="3886017"/>
          </a:xfrm>
        </p:grpSpPr>
        <p:grpSp>
          <p:nvGrpSpPr>
            <p:cNvPr id="3" name="Group 2"/>
            <p:cNvGrpSpPr/>
            <p:nvPr/>
          </p:nvGrpSpPr>
          <p:grpSpPr>
            <a:xfrm>
              <a:off x="5180413" y="1789582"/>
              <a:ext cx="683851" cy="3884225"/>
              <a:chOff x="6382389" y="1542411"/>
              <a:chExt cx="683851" cy="3884225"/>
            </a:xfrm>
          </p:grpSpPr>
          <p:pic>
            <p:nvPicPr>
              <p:cNvPr id="4" name="Picture 3" descr="C:\Users\Jens\Documents\ANDA\analysis\Correlations FR by channel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95" t="11114" r="17577" b="11413"/>
              <a:stretch/>
            </p:blipFill>
            <p:spPr bwMode="auto">
              <a:xfrm>
                <a:off x="6382389" y="1600200"/>
                <a:ext cx="228600" cy="3826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452794" y="1542411"/>
                <a:ext cx="6134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1400" dirty="0"/>
                  <a:t>0.01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599496" y="335952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0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559464" y="5367822"/>
              <a:ext cx="613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400" dirty="0"/>
                <a:t>- 0.01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ight Arrow 1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94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On-screen Show (4:3)</PresentationFormat>
  <Paragraphs>100</Paragraphs>
  <Slides>24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</dc:creator>
  <cp:lastModifiedBy>Jens</cp:lastModifiedBy>
  <cp:revision>37</cp:revision>
  <dcterms:created xsi:type="dcterms:W3CDTF">2006-08-16T00:00:00Z</dcterms:created>
  <dcterms:modified xsi:type="dcterms:W3CDTF">2018-03-20T21:59:13Z</dcterms:modified>
</cp:coreProperties>
</file>